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A207A-E445-44D4-87C2-F43A0B8FAC56}" type="datetimeFigureOut">
              <a:rPr lang="en-US" smtClean="0"/>
              <a:pPr/>
              <a:t>12/16/2022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E468F-D610-455E-82A5-A0F4DF978D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1000" y="685800"/>
            <a:ext cx="5876145" cy="5909174"/>
            <a:chOff x="1142999" y="838200"/>
            <a:chExt cx="5876145" cy="590917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42999" y="838200"/>
              <a:ext cx="5876145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9200" y="4571999"/>
              <a:ext cx="5791200" cy="217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" name="TextBox 6"/>
          <p:cNvSpPr txBox="1"/>
          <p:nvPr/>
        </p:nvSpPr>
        <p:spPr>
          <a:xfrm>
            <a:off x="3657600" y="152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WA4568   O-RING </a:t>
            </a:r>
            <a:endParaRPr lang="en-US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988242"/>
            <a:ext cx="3390900" cy="229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400800" y="3429000"/>
            <a:ext cx="259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Inch dimension</a:t>
            </a:r>
          </a:p>
          <a:p>
            <a:r>
              <a:rPr lang="en-US" sz="1600" dirty="0" smtClean="0"/>
              <a:t>ID    29 ±0.03 </a:t>
            </a:r>
          </a:p>
          <a:p>
            <a:r>
              <a:rPr lang="en-US" sz="1600" dirty="0" smtClean="0"/>
              <a:t>C/s   0.21 ± 0.01</a:t>
            </a:r>
          </a:p>
          <a:p>
            <a:r>
              <a:rPr lang="en-US" sz="1600" dirty="0" smtClean="0"/>
              <a:t>70 Durometer </a:t>
            </a:r>
          </a:p>
          <a:p>
            <a:r>
              <a:rPr lang="en-US" sz="1600" dirty="0" smtClean="0"/>
              <a:t>Temp range : - 40°C to 107°C</a:t>
            </a:r>
          </a:p>
          <a:p>
            <a:r>
              <a:rPr lang="en-US" sz="1600" dirty="0" err="1" smtClean="0"/>
              <a:t>Oring</a:t>
            </a:r>
            <a:r>
              <a:rPr lang="en-US" sz="1600" dirty="0" smtClean="0"/>
              <a:t> should be compatible with oil and grease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381000" y="304800"/>
            <a:ext cx="1495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/>
              <a:t>Specifications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7000" y="53340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Material: NBR </a:t>
            </a:r>
            <a:r>
              <a:rPr lang="en-US" b="1" dirty="0" smtClean="0"/>
              <a:t>70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34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renuym</dc:creator>
  <cp:lastModifiedBy>mahadevanb</cp:lastModifiedBy>
  <cp:revision>5</cp:revision>
  <dcterms:created xsi:type="dcterms:W3CDTF">2022-05-20T07:14:50Z</dcterms:created>
  <dcterms:modified xsi:type="dcterms:W3CDTF">2022-12-16T04:51:29Z</dcterms:modified>
</cp:coreProperties>
</file>